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3" r:id="rId2"/>
    <p:sldId id="437" r:id="rId3"/>
    <p:sldId id="44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10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21920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3B60AF"/>
          </a:solidFill>
          <a:ln>
            <a:noFill/>
          </a:ln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prstMaterial="dkEdge"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TDSB_Circle_Colour_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21" y="1371600"/>
            <a:ext cx="454597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68171" y="609600"/>
            <a:ext cx="110144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10972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5981545" y="224500"/>
            <a:ext cx="485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3D6016C4-7E1F-4463-9B75-00DEDD82C48C}" type="datetimeFigureOut">
              <a:rPr lang="en-CA" smtClean="0"/>
              <a:t>21-02-23</a:t>
            </a:fld>
            <a:endParaRPr lang="en-CA"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6188597" y="5852160"/>
            <a:ext cx="466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lang="en-CA"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10566400" y="152400"/>
            <a:ext cx="1422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  <p:sp>
        <p:nvSpPr>
          <p:cNvPr id="69" name="Google Shape;69;p16"/>
          <p:cNvSpPr txBox="1"/>
          <p:nvPr/>
        </p:nvSpPr>
        <p:spPr>
          <a:xfrm>
            <a:off x="0" y="0"/>
            <a:ext cx="4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90776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1_End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/>
          <p:nvPr/>
        </p:nvSpPr>
        <p:spPr>
          <a:xfrm>
            <a:off x="807452" y="5074920"/>
            <a:ext cx="105948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6" name="Google Shape;146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0AF"/>
          </a:solidFill>
          <a:ln w="9525" cap="flat" cmpd="sng">
            <a:solidFill>
              <a:srgbClr val="8E9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B60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47" name="Google Shape;147;p36" descr="TDSB_Circle_Colour_shadow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3388" y="1828800"/>
            <a:ext cx="29444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4700"/>
          </a:xfrm>
          <a:prstGeom prst="rect">
            <a:avLst/>
          </a:prstGeom>
        </p:spPr>
        <p:txBody>
          <a:bodyPr spcFirstLastPara="1" wrap="square" lIns="91425" tIns="45700" rIns="91425" bIns="0" anchor="t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7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16C4-7E1F-4463-9B75-00DEDD82C48C}" type="datetimeFigureOut">
              <a:rPr lang="en-CA" smtClean="0"/>
              <a:t>21-02-23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6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638800"/>
            <a:ext cx="12192000" cy="152400"/>
          </a:xfrm>
          <a:prstGeom prst="rect">
            <a:avLst/>
          </a:prstGeom>
          <a:solidFill>
            <a:srgbClr val="3B60AF"/>
          </a:solidFill>
          <a:ln>
            <a:noFill/>
          </a:ln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prstMaterial="dkEdg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568171" y="609601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TDSB_Circle_Colour_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754" y="5715000"/>
            <a:ext cx="144644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400" y="228600"/>
            <a:ext cx="11379200" cy="381000"/>
          </a:xfrm>
          <a:prstGeom prst="rect">
            <a:avLst/>
          </a:prstGeom>
          <a:solidFill>
            <a:srgbClr val="3B60AF"/>
          </a:solidFill>
          <a:ln>
            <a:noFill/>
          </a:ln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prstMaterial="dkEdge"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24600"/>
            <a:ext cx="812800" cy="304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400" y="228600"/>
            <a:ext cx="10769600" cy="304800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section info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58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6400" y="228600"/>
            <a:ext cx="11379200" cy="381000"/>
          </a:xfrm>
          <a:prstGeom prst="rect">
            <a:avLst/>
          </a:prstGeom>
          <a:solidFill>
            <a:srgbClr val="72C267"/>
          </a:solidFill>
          <a:ln>
            <a:noFill/>
          </a:ln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prstMaterial="dkEdge"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8171" y="609601"/>
            <a:ext cx="11014229" cy="103942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528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94475" y="1752601"/>
            <a:ext cx="528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04800" y="228600"/>
            <a:ext cx="7620000" cy="304800"/>
          </a:xfrm>
        </p:spPr>
        <p:txBody>
          <a:bodyPr>
            <a:noAutofit/>
          </a:bodyPr>
          <a:lstStyle>
            <a:lvl1pPr marL="114300" indent="0">
              <a:buFontTx/>
              <a:buNone/>
              <a:defRPr sz="1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section info</a:t>
            </a:r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24600"/>
            <a:ext cx="812800" cy="304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867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68171" y="2590801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24600"/>
            <a:ext cx="812800" cy="304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63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24600"/>
            <a:ext cx="812800" cy="304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6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24600"/>
            <a:ext cx="812800" cy="3048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8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0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B60AC"/>
              </a:solidFill>
            </a:endParaRPr>
          </a:p>
        </p:txBody>
      </p:sp>
      <p:pic>
        <p:nvPicPr>
          <p:cNvPr id="5" name="Picture 4" descr="TDSB_Circle_Colour_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88" y="1828800"/>
            <a:ext cx="392607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9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/>
          <p:nvPr/>
        </p:nvSpPr>
        <p:spPr>
          <a:xfrm>
            <a:off x="0" y="5638800"/>
            <a:ext cx="12192000" cy="152400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9" name="Google Shape;119;p31"/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72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568171" y="609600"/>
            <a:ext cx="110144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22" name="Google Shape;1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00"/>
            <a:ext cx="12192000" cy="1143300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pic>
        <p:nvPicPr>
          <p:cNvPr id="123" name="Google Shape;123;p31" descr="TDSB_Circle_Colour_shad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753" y="5715000"/>
            <a:ext cx="10848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4700"/>
          </a:xfrm>
          <a:prstGeom prst="rect">
            <a:avLst/>
          </a:prstGeom>
        </p:spPr>
        <p:txBody>
          <a:bodyPr spcFirstLastPara="1" wrap="square" lIns="91425" tIns="45700" rIns="91425" bIns="0" anchor="t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1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6400" y="152400"/>
            <a:ext cx="1422400" cy="329092"/>
          </a:xfrm>
          <a:prstGeom prst="rect">
            <a:avLst/>
          </a:prstGeom>
        </p:spPr>
        <p:txBody>
          <a:bodyPr vert="horz" lIns="91440" tIns="45720" rIns="91440" bIns="0" rtlCol="0" anchor="b" anchorCtr="1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C247980D-01B6-40DF-B588-B38A9C249EB5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609601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ooter_4CBar-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71" y="6096000"/>
            <a:ext cx="1205022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8200" y="228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N=1813</a:t>
            </a:r>
            <a:endParaRPr lang="en-CA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7ED0-1BBB-430E-80A3-CE4D5ED2054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94320"/>
            <a:ext cx="7848872" cy="60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Computer Requests Spring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7ED0-1BBB-430E-80A3-CE4D5ED2054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24744"/>
            <a:ext cx="875577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1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3477CE1-3F2A-4006-8238-17914449B5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Parental Income and Education: Socioeconomic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008F16D-0FAD-4824-9AB1-C591AFFAB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3" y="908720"/>
            <a:ext cx="777686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DSB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DHCameron Equity TDSB (1)</Template>
  <TotalTime>1</TotalTime>
  <Words>16</Words>
  <Application>Microsoft Macintosh PowerPoint</Application>
  <PresentationFormat>Custom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ARD</vt:lpstr>
      <vt:lpstr>PowerPoint Presentation</vt:lpstr>
      <vt:lpstr>Computer Requests Spring 2020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David</dc:creator>
  <cp:lastModifiedBy>Judy Morgan</cp:lastModifiedBy>
  <cp:revision>2</cp:revision>
  <dcterms:created xsi:type="dcterms:W3CDTF">2021-02-08T17:47:54Z</dcterms:created>
  <dcterms:modified xsi:type="dcterms:W3CDTF">2021-02-23T19:45:00Z</dcterms:modified>
</cp:coreProperties>
</file>